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68" r:id="rId3"/>
    <p:sldId id="267" r:id="rId4"/>
    <p:sldId id="257" r:id="rId5"/>
    <p:sldId id="273" r:id="rId6"/>
    <p:sldId id="269" r:id="rId7"/>
    <p:sldId id="270" r:id="rId8"/>
    <p:sldId id="271" r:id="rId9"/>
    <p:sldId id="272" r:id="rId10"/>
    <p:sldId id="274" r:id="rId11"/>
    <p:sldId id="275" r:id="rId12"/>
    <p:sldId id="276" r:id="rId13"/>
    <p:sldId id="258" r:id="rId14"/>
    <p:sldId id="27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9" autoAdjust="0"/>
    <p:restoredTop sz="94599" autoAdjust="0"/>
  </p:normalViewPr>
  <p:slideViewPr>
    <p:cSldViewPr>
      <p:cViewPr varScale="1">
        <p:scale>
          <a:sx n="73" d="100"/>
          <a:sy n="73" d="100"/>
        </p:scale>
        <p:origin x="-450" y="-102"/>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2/7/2019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2/7/2019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674356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2/7/2019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126793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2/7/2019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21179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pPr/>
              <a:t>2/7/2019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 xmlns:p14="http://schemas.microsoft.com/office/powerpoint/2010/main" val="2614472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2/7/2019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4058797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2/7/2019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1683294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pPr/>
              <a:t>2/7/2019</a:t>
            </a:fld>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41824918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pPr/>
              <a:t>2/7/2019</a:t>
            </a:fld>
            <a:endParaRPr/>
          </a:p>
        </p:txBody>
      </p:sp>
      <p:sp>
        <p:nvSpPr>
          <p:cNvPr id="5" name="Slide Number Placeholder 4"/>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531561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pPr/>
              <a:t>2/7/2019</a:t>
            </a:fld>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1405966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2/7/2019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962116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2/7/2019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3617694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2/7/2019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Boys Lacrosse Season</a:t>
            </a:r>
            <a:endParaRPr lang="en-US" dirty="0"/>
          </a:p>
        </p:txBody>
      </p:sp>
      <p:sp>
        <p:nvSpPr>
          <p:cNvPr id="3" name="Subtitle 2"/>
          <p:cNvSpPr>
            <a:spLocks noGrp="1"/>
          </p:cNvSpPr>
          <p:nvPr>
            <p:ph type="subTitle" idx="1"/>
          </p:nvPr>
        </p:nvSpPr>
        <p:spPr/>
        <p:txBody>
          <a:bodyPr/>
          <a:lstStyle/>
          <a:p>
            <a:r>
              <a:rPr lang="en-US" dirty="0" smtClean="0"/>
              <a:t>2019</a:t>
            </a:r>
            <a:endParaRPr lang="en-US" dirty="0"/>
          </a:p>
        </p:txBody>
      </p:sp>
    </p:spTree>
    <p:extLst>
      <p:ext uri="{BB962C8B-B14F-4D97-AF65-F5344CB8AC3E}">
        <p14:creationId xmlns="" xmlns:p14="http://schemas.microsoft.com/office/powerpoint/2010/main" val="1920111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Expectations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Give 100% effort in the classroom, both with studies and behavior</a:t>
            </a:r>
          </a:p>
          <a:p>
            <a:r>
              <a:rPr lang="en-US" dirty="0" smtClean="0"/>
              <a:t>Be present and on time for all practices and games</a:t>
            </a:r>
          </a:p>
          <a:p>
            <a:pPr lvl="1"/>
            <a:r>
              <a:rPr lang="en-US" dirty="0" smtClean="0"/>
              <a:t>Excused absences include illness, injury, and family emergency.  In general, earning service hours IS NOT an excused absence.</a:t>
            </a:r>
          </a:p>
          <a:p>
            <a:pPr lvl="1"/>
            <a:r>
              <a:rPr lang="en-US" dirty="0" smtClean="0"/>
              <a:t>Any absence/tardiness must be communicated to one of the coaches PRIOR to the practice/game in question.</a:t>
            </a:r>
          </a:p>
          <a:p>
            <a:r>
              <a:rPr lang="en-US" dirty="0" smtClean="0"/>
              <a:t>Give 100% effort during practices and games</a:t>
            </a:r>
          </a:p>
          <a:p>
            <a:r>
              <a:rPr lang="en-US" dirty="0" smtClean="0"/>
              <a:t>Be respectful of teammates, officials, parents and coaches at all times</a:t>
            </a:r>
          </a:p>
          <a:p>
            <a:r>
              <a:rPr lang="en-US" dirty="0" smtClean="0"/>
              <a:t>Be an ambassador for our team in school, on the field, and in public at all times</a:t>
            </a:r>
          </a:p>
          <a:p>
            <a:endParaRPr lang="en-US" dirty="0"/>
          </a:p>
        </p:txBody>
      </p:sp>
    </p:spTree>
    <p:extLst>
      <p:ext uri="{BB962C8B-B14F-4D97-AF65-F5344CB8AC3E}">
        <p14:creationId xmlns="" xmlns:p14="http://schemas.microsoft.com/office/powerpoint/2010/main" val="34559950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Expectations</a:t>
            </a:r>
            <a:endParaRPr lang="en-US" dirty="0"/>
          </a:p>
        </p:txBody>
      </p:sp>
      <p:sp>
        <p:nvSpPr>
          <p:cNvPr id="3" name="Content Placeholder 2"/>
          <p:cNvSpPr>
            <a:spLocks noGrp="1"/>
          </p:cNvSpPr>
          <p:nvPr>
            <p:ph idx="1"/>
          </p:nvPr>
        </p:nvSpPr>
        <p:spPr/>
        <p:txBody>
          <a:bodyPr/>
          <a:lstStyle/>
          <a:p>
            <a:r>
              <a:rPr lang="en-US" dirty="0" smtClean="0"/>
              <a:t>Support your son(s) in a positive manner – this IS NOT an easy sport</a:t>
            </a:r>
          </a:p>
          <a:p>
            <a:r>
              <a:rPr lang="en-US" dirty="0" smtClean="0"/>
              <a:t>Volunteer in the various support roles to the best of your ability</a:t>
            </a:r>
          </a:p>
          <a:p>
            <a:r>
              <a:rPr lang="en-US" dirty="0" smtClean="0"/>
              <a:t>Be respectful of teammates, officials, other parents and coaches at all times</a:t>
            </a:r>
          </a:p>
          <a:p>
            <a:r>
              <a:rPr lang="en-US" dirty="0" smtClean="0"/>
              <a:t>Be an ambassador for our team in the stands and in public at all times</a:t>
            </a:r>
          </a:p>
          <a:p>
            <a:r>
              <a:rPr lang="en-US" dirty="0" smtClean="0"/>
              <a:t>If you have a question or concern, please call or email any one of the three coaches on staff</a:t>
            </a:r>
          </a:p>
          <a:p>
            <a:endParaRPr lang="en-US" dirty="0"/>
          </a:p>
        </p:txBody>
      </p:sp>
    </p:spTree>
    <p:extLst>
      <p:ext uri="{BB962C8B-B14F-4D97-AF65-F5344CB8AC3E}">
        <p14:creationId xmlns="" xmlns:p14="http://schemas.microsoft.com/office/powerpoint/2010/main" val="2633137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Time/Letter Criteria</a:t>
            </a:r>
            <a:endParaRPr lang="en-US" dirty="0"/>
          </a:p>
        </p:txBody>
      </p:sp>
      <p:sp>
        <p:nvSpPr>
          <p:cNvPr id="3" name="Content Placeholder 2"/>
          <p:cNvSpPr>
            <a:spLocks noGrp="1"/>
          </p:cNvSpPr>
          <p:nvPr>
            <p:ph idx="1"/>
          </p:nvPr>
        </p:nvSpPr>
        <p:spPr>
          <a:xfrm>
            <a:off x="1522414" y="1905000"/>
            <a:ext cx="9144000" cy="4572000"/>
          </a:xfrm>
        </p:spPr>
        <p:txBody>
          <a:bodyPr>
            <a:normAutofit lnSpcReduction="10000"/>
          </a:bodyPr>
          <a:lstStyle/>
          <a:p>
            <a:r>
              <a:rPr lang="en-US" dirty="0" smtClean="0"/>
              <a:t>To START a varsity game, a player needs to complete the mile in the following time:</a:t>
            </a:r>
          </a:p>
          <a:p>
            <a:pPr lvl="1"/>
            <a:r>
              <a:rPr lang="en-US" dirty="0" smtClean="0"/>
              <a:t>Attack/Midfield/Defense:  6:15</a:t>
            </a:r>
          </a:p>
          <a:p>
            <a:pPr lvl="1"/>
            <a:r>
              <a:rPr lang="en-US" dirty="0" smtClean="0"/>
              <a:t>Goalie: 7:00</a:t>
            </a:r>
          </a:p>
          <a:p>
            <a:pPr lvl="1"/>
            <a:r>
              <a:rPr lang="en-US" dirty="0" smtClean="0"/>
              <a:t>NO EXCEPTIONS EXCEPT SENIOR NIGHT</a:t>
            </a:r>
          </a:p>
          <a:p>
            <a:r>
              <a:rPr lang="en-US" dirty="0" smtClean="0"/>
              <a:t>Players will be continuously evaluated on:</a:t>
            </a:r>
          </a:p>
          <a:p>
            <a:pPr lvl="1"/>
            <a:r>
              <a:rPr lang="en-US" dirty="0" smtClean="0"/>
              <a:t>Playing ability</a:t>
            </a:r>
          </a:p>
          <a:p>
            <a:pPr lvl="1"/>
            <a:r>
              <a:rPr lang="en-US" dirty="0" smtClean="0"/>
              <a:t>Field conduct</a:t>
            </a:r>
          </a:p>
          <a:p>
            <a:pPr lvl="1"/>
            <a:r>
              <a:rPr lang="en-US" dirty="0" smtClean="0"/>
              <a:t>Attitude</a:t>
            </a:r>
          </a:p>
          <a:p>
            <a:r>
              <a:rPr lang="en-US" dirty="0" smtClean="0"/>
              <a:t>Varsity letters are awarded based upon:</a:t>
            </a:r>
          </a:p>
          <a:p>
            <a:pPr lvl="1"/>
            <a:r>
              <a:rPr lang="en-US" dirty="0" smtClean="0"/>
              <a:t>Regular contribution in varsity games</a:t>
            </a:r>
          </a:p>
          <a:p>
            <a:pPr lvl="1"/>
            <a:r>
              <a:rPr lang="en-US" dirty="0" smtClean="0"/>
              <a:t>The primary backup goalie gets a letter, regardless of varsity playing time</a:t>
            </a:r>
          </a:p>
          <a:p>
            <a:endParaRPr lang="en-US" dirty="0"/>
          </a:p>
        </p:txBody>
      </p:sp>
    </p:spTree>
    <p:extLst>
      <p:ext uri="{BB962C8B-B14F-4D97-AF65-F5344CB8AC3E}">
        <p14:creationId xmlns="" xmlns:p14="http://schemas.microsoft.com/office/powerpoint/2010/main" val="23954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Tree>
    <p:extLst>
      <p:ext uri="{BB962C8B-B14F-4D97-AF65-F5344CB8AC3E}">
        <p14:creationId xmlns="" xmlns:p14="http://schemas.microsoft.com/office/powerpoint/2010/main" val="3847750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 xmlns:p14="http://schemas.microsoft.com/office/powerpoint/2010/main" val="35605220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normAutofit lnSpcReduction="10000"/>
          </a:bodyPr>
          <a:lstStyle/>
          <a:p>
            <a:r>
              <a:rPr lang="en-US" dirty="0" smtClean="0"/>
              <a:t>Transformational Coaching Statement</a:t>
            </a:r>
            <a:endParaRPr lang="en-US" dirty="0"/>
          </a:p>
          <a:p>
            <a:r>
              <a:rPr lang="en-US" dirty="0" smtClean="0"/>
              <a:t>FinalForms</a:t>
            </a:r>
            <a:endParaRPr lang="en-US" dirty="0"/>
          </a:p>
          <a:p>
            <a:r>
              <a:rPr lang="en-US" dirty="0" smtClean="0"/>
              <a:t>FENWICKSPORTS.ORG</a:t>
            </a:r>
          </a:p>
          <a:p>
            <a:r>
              <a:rPr lang="en-US" dirty="0" smtClean="0"/>
              <a:t>Player Expectations</a:t>
            </a:r>
          </a:p>
          <a:p>
            <a:r>
              <a:rPr lang="en-US" dirty="0" smtClean="0"/>
              <a:t>Parent Expectations</a:t>
            </a:r>
          </a:p>
          <a:p>
            <a:r>
              <a:rPr lang="en-US" dirty="0" smtClean="0"/>
              <a:t>Playing Time/Letter Criteria</a:t>
            </a:r>
          </a:p>
          <a:p>
            <a:r>
              <a:rPr lang="en-US" dirty="0" smtClean="0"/>
              <a:t>Volunteer Signup</a:t>
            </a:r>
          </a:p>
          <a:p>
            <a:r>
              <a:rPr lang="en-US" dirty="0" smtClean="0"/>
              <a:t>Thank you and questions</a:t>
            </a:r>
            <a:endParaRPr lang="en-US" dirty="0"/>
          </a:p>
        </p:txBody>
      </p:sp>
    </p:spTree>
    <p:extLst>
      <p:ext uri="{BB962C8B-B14F-4D97-AF65-F5344CB8AC3E}">
        <p14:creationId xmlns="" xmlns:p14="http://schemas.microsoft.com/office/powerpoint/2010/main" val="452684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Transformational Coaching Statement</a:t>
            </a:r>
            <a:endParaRPr lang="en-US" dirty="0"/>
          </a:p>
        </p:txBody>
      </p:sp>
      <p:sp>
        <p:nvSpPr>
          <p:cNvPr id="14" name="Content Placeholder 13"/>
          <p:cNvSpPr>
            <a:spLocks noGrp="1"/>
          </p:cNvSpPr>
          <p:nvPr>
            <p:ph idx="1"/>
          </p:nvPr>
        </p:nvSpPr>
        <p:spPr/>
        <p:txBody>
          <a:bodyPr>
            <a:normAutofit fontScale="92500" lnSpcReduction="20000"/>
          </a:bodyPr>
          <a:lstStyle/>
          <a:p>
            <a:pPr marL="0" indent="0">
              <a:buNone/>
            </a:pPr>
            <a:r>
              <a:rPr lang="en-US" dirty="0"/>
              <a:t> </a:t>
            </a:r>
          </a:p>
          <a:p>
            <a:pPr marL="0" indent="0">
              <a:buNone/>
            </a:pPr>
            <a:r>
              <a:rPr lang="en-US" sz="2600" dirty="0"/>
              <a:t>Your lacrosse coaching staff commits to creating a family atmosphere within our program.  We will accomplish this by teaching the value of empathy, helping each other through hard times, celebrating our successes, and learning from our failures.  We will value service to others, giving each other our best effort, and having fun playing this great sport.</a:t>
            </a:r>
          </a:p>
          <a:p>
            <a:pPr marL="0" indent="0">
              <a:buNone/>
            </a:pPr>
            <a:r>
              <a:rPr lang="en-US" dirty="0"/>
              <a:t> </a:t>
            </a:r>
          </a:p>
          <a:p>
            <a:pPr marL="0" indent="0">
              <a:buNone/>
            </a:pPr>
            <a:r>
              <a:rPr lang="en-US" dirty="0"/>
              <a:t>Phil Keegan</a:t>
            </a:r>
          </a:p>
          <a:p>
            <a:pPr marL="0" indent="0">
              <a:buNone/>
            </a:pPr>
            <a:r>
              <a:rPr lang="en-US" dirty="0"/>
              <a:t>Patrick Poplis</a:t>
            </a:r>
          </a:p>
          <a:p>
            <a:pPr marL="0" indent="0">
              <a:buNone/>
            </a:pPr>
            <a:r>
              <a:rPr lang="en-US" dirty="0"/>
              <a:t>Nick Von Dohre</a:t>
            </a:r>
          </a:p>
          <a:p>
            <a:endParaRPr lang="en-US" dirty="0"/>
          </a:p>
        </p:txBody>
      </p:sp>
    </p:spTree>
    <p:extLst>
      <p:ext uri="{BB962C8B-B14F-4D97-AF65-F5344CB8AC3E}">
        <p14:creationId xmlns="" xmlns:p14="http://schemas.microsoft.com/office/powerpoint/2010/main" val="3778899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FinalForms</a:t>
            </a:r>
            <a:endParaRPr lang="en-US" dirty="0"/>
          </a:p>
        </p:txBody>
      </p:sp>
      <p:pic>
        <p:nvPicPr>
          <p:cNvPr id="1026" name="Picture 2" descr="ce222f1e-11a9-4ed9-b3a3-f17e94f84dc9@namprd19"/>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177" b="1791"/>
          <a:stretch/>
        </p:blipFill>
        <p:spPr bwMode="auto">
          <a:xfrm>
            <a:off x="4113212" y="1600201"/>
            <a:ext cx="3510874" cy="507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FENWICKSPORTS.ORG</a:t>
            </a:r>
            <a:endParaRPr lang="en-US" dirty="0"/>
          </a:p>
        </p:txBody>
      </p:sp>
      <p:pic>
        <p:nvPicPr>
          <p:cNvPr id="2050" name="Picture 2" descr="6541cb1b-e3d6-4393-b21c-d80f1936b7a7@nampr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26220" y="1623219"/>
            <a:ext cx="2936385" cy="5234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685212" y="2438400"/>
            <a:ext cx="2667000" cy="2086725"/>
          </a:xfrm>
          <a:prstGeom prst="rect">
            <a:avLst/>
          </a:prstGeom>
          <a:noFill/>
        </p:spPr>
        <p:txBody>
          <a:bodyPr wrap="square" rtlCol="0">
            <a:spAutoFit/>
          </a:bodyPr>
          <a:lstStyle/>
          <a:p>
            <a:pPr>
              <a:lnSpc>
                <a:spcPct val="90000"/>
              </a:lnSpc>
            </a:pPr>
            <a:r>
              <a:rPr lang="en-US" sz="2400" dirty="0" smtClean="0"/>
              <a:t>Look in the App Store for Fenwicksports.org and download onto your mobile device or computer</a:t>
            </a:r>
            <a:endParaRPr lang="en-US" sz="2400" dirty="0"/>
          </a:p>
        </p:txBody>
      </p:sp>
    </p:spTree>
    <p:extLst>
      <p:ext uri="{BB962C8B-B14F-4D97-AF65-F5344CB8AC3E}">
        <p14:creationId xmlns="" xmlns:p14="http://schemas.microsoft.com/office/powerpoint/2010/main" val="646853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FENWICKSPORTS.ORG</a:t>
            </a:r>
            <a:endParaRPr lang="en-US" dirty="0"/>
          </a:p>
        </p:txBody>
      </p:sp>
      <p:pic>
        <p:nvPicPr>
          <p:cNvPr id="2051" name="Picture 3" descr="c7824f3c-b5c8-4591-96b1-41f1e1f49c05@nampr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4675" y="1600200"/>
            <a:ext cx="2949297"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837612" y="2209800"/>
            <a:ext cx="2667000" cy="1754326"/>
          </a:xfrm>
          <a:prstGeom prst="rect">
            <a:avLst/>
          </a:prstGeom>
          <a:noFill/>
        </p:spPr>
        <p:txBody>
          <a:bodyPr wrap="square" rtlCol="0">
            <a:spAutoFit/>
          </a:bodyPr>
          <a:lstStyle/>
          <a:p>
            <a:pPr>
              <a:lnSpc>
                <a:spcPct val="90000"/>
              </a:lnSpc>
            </a:pPr>
            <a:r>
              <a:rPr lang="en-US" sz="2400" dirty="0" smtClean="0"/>
              <a:t>Open the app and you’ll come to the main page for the school.  Click on the picture.</a:t>
            </a:r>
            <a:endParaRPr lang="en-US" sz="2400" dirty="0"/>
          </a:p>
        </p:txBody>
      </p:sp>
      <p:cxnSp>
        <p:nvCxnSpPr>
          <p:cNvPr id="4" name="Straight Arrow Connector 3"/>
          <p:cNvCxnSpPr/>
          <p:nvPr/>
        </p:nvCxnSpPr>
        <p:spPr>
          <a:xfrm flipH="1" flipV="1">
            <a:off x="6780212" y="2895600"/>
            <a:ext cx="2057400" cy="457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887100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FENWICKSPORTS.ORG</a:t>
            </a:r>
            <a:endParaRPr lang="en-US" dirty="0"/>
          </a:p>
        </p:txBody>
      </p:sp>
      <p:pic>
        <p:nvPicPr>
          <p:cNvPr id="3074" name="Picture 2" descr="1b683c16-b7bf-40c1-a6c4-983fbce65d80@nampr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2212" y="1600200"/>
            <a:ext cx="282106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228012" y="2362200"/>
            <a:ext cx="2743200" cy="2419124"/>
          </a:xfrm>
          <a:prstGeom prst="rect">
            <a:avLst/>
          </a:prstGeom>
          <a:noFill/>
        </p:spPr>
        <p:txBody>
          <a:bodyPr wrap="square" rtlCol="0">
            <a:spAutoFit/>
          </a:bodyPr>
          <a:lstStyle/>
          <a:p>
            <a:pPr>
              <a:lnSpc>
                <a:spcPct val="90000"/>
              </a:lnSpc>
            </a:pPr>
            <a:r>
              <a:rPr lang="en-US" sz="2400" dirty="0" smtClean="0"/>
              <a:t>You’ll now see this page that shows all the current events and gives you several options in the red tool bar.  Click on TEAMS.</a:t>
            </a:r>
            <a:endParaRPr lang="en-US" sz="2400" dirty="0"/>
          </a:p>
        </p:txBody>
      </p:sp>
      <p:cxnSp>
        <p:nvCxnSpPr>
          <p:cNvPr id="4" name="Straight Arrow Connector 3"/>
          <p:cNvCxnSpPr/>
          <p:nvPr/>
        </p:nvCxnSpPr>
        <p:spPr>
          <a:xfrm flipH="1" flipV="1">
            <a:off x="4189412" y="2514600"/>
            <a:ext cx="4038600" cy="19050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404974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FENWICKSPORTS.ORG</a:t>
            </a:r>
            <a:endParaRPr lang="en-US" dirty="0"/>
          </a:p>
        </p:txBody>
      </p:sp>
      <p:pic>
        <p:nvPicPr>
          <p:cNvPr id="4098" name="Picture 2" descr="90b1bef7-962d-4aeb-bc9d-48b738ffb6e6@nampr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3612" y="1600200"/>
            <a:ext cx="286381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999412" y="2057400"/>
            <a:ext cx="2819400" cy="2751522"/>
          </a:xfrm>
          <a:prstGeom prst="rect">
            <a:avLst/>
          </a:prstGeom>
          <a:noFill/>
        </p:spPr>
        <p:txBody>
          <a:bodyPr wrap="square" rtlCol="0">
            <a:spAutoFit/>
          </a:bodyPr>
          <a:lstStyle/>
          <a:p>
            <a:pPr>
              <a:lnSpc>
                <a:spcPct val="90000"/>
              </a:lnSpc>
            </a:pPr>
            <a:r>
              <a:rPr lang="en-US" sz="2400" dirty="0" smtClean="0"/>
              <a:t>You’ll now have the option to choose any team at Fenwick.  This view is cropped so you can see mainly the spring sports.  Click on BOYS LACROSSE.</a:t>
            </a:r>
            <a:endParaRPr lang="en-US" sz="2400" dirty="0"/>
          </a:p>
        </p:txBody>
      </p:sp>
      <p:cxnSp>
        <p:nvCxnSpPr>
          <p:cNvPr id="6" name="Straight Arrow Connector 5"/>
          <p:cNvCxnSpPr/>
          <p:nvPr/>
        </p:nvCxnSpPr>
        <p:spPr>
          <a:xfrm flipH="1" flipV="1">
            <a:off x="5256212" y="3352800"/>
            <a:ext cx="2743200" cy="11430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67115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FENWICKSPORTS.ORG</a:t>
            </a:r>
            <a:endParaRPr lang="en-US" dirty="0"/>
          </a:p>
        </p:txBody>
      </p:sp>
      <p:pic>
        <p:nvPicPr>
          <p:cNvPr id="5122" name="Picture 2" descr="4d8edbbc-f77f-49fe-9785-9c0f07d1f616@namprd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8813" y="1600200"/>
            <a:ext cx="286381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694612" y="1905000"/>
            <a:ext cx="2743200" cy="3748719"/>
          </a:xfrm>
          <a:prstGeom prst="rect">
            <a:avLst/>
          </a:prstGeom>
          <a:noFill/>
        </p:spPr>
        <p:txBody>
          <a:bodyPr wrap="square" rtlCol="0">
            <a:spAutoFit/>
          </a:bodyPr>
          <a:lstStyle/>
          <a:p>
            <a:pPr>
              <a:lnSpc>
                <a:spcPct val="90000"/>
              </a:lnSpc>
            </a:pPr>
            <a:r>
              <a:rPr lang="en-US" sz="2400" dirty="0" smtClean="0"/>
              <a:t>Now you have arrived at our page, where most of the communication will be done throughout the season.  In the right hand column there is a variety of valuable information for your use.</a:t>
            </a:r>
            <a:endParaRPr lang="en-US" sz="2400" dirty="0"/>
          </a:p>
        </p:txBody>
      </p:sp>
    </p:spTree>
    <p:extLst>
      <p:ext uri="{BB962C8B-B14F-4D97-AF65-F5344CB8AC3E}">
        <p14:creationId xmlns="" xmlns:p14="http://schemas.microsoft.com/office/powerpoint/2010/main" val="607738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180</TotalTime>
  <Words>414</Words>
  <Application>Microsoft Office PowerPoint</Application>
  <PresentationFormat>Custom</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Chalkboard 16x9</vt:lpstr>
      <vt:lpstr>Boys Lacrosse Season</vt:lpstr>
      <vt:lpstr>Agenda</vt:lpstr>
      <vt:lpstr>Transformational Coaching Statement</vt:lpstr>
      <vt:lpstr>FinalForms</vt:lpstr>
      <vt:lpstr>FENWICKSPORTS.ORG</vt:lpstr>
      <vt:lpstr>FENWICKSPORTS.ORG</vt:lpstr>
      <vt:lpstr>FENWICKSPORTS.ORG</vt:lpstr>
      <vt:lpstr>FENWICKSPORTS.ORG</vt:lpstr>
      <vt:lpstr>FENWICKSPORTS.ORG</vt:lpstr>
      <vt:lpstr>Player Expectations</vt:lpstr>
      <vt:lpstr>Parent Expectations</vt:lpstr>
      <vt:lpstr>Playing Time/Letter Criteria</vt:lpstr>
      <vt:lpstr>Volunteers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Lacrosse Season</dc:title>
  <dc:creator>Philip Keegan</dc:creator>
  <cp:lastModifiedBy>Solenis LLC</cp:lastModifiedBy>
  <cp:revision>3</cp:revision>
  <dcterms:created xsi:type="dcterms:W3CDTF">2019-02-06T02:34:59Z</dcterms:created>
  <dcterms:modified xsi:type="dcterms:W3CDTF">2019-02-07T14:24:47Z</dcterms:modified>
</cp:coreProperties>
</file>